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BF7F-4862-4DE3-4D31-80CDF1E3C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C26F-C79E-AE6C-FF3D-34E944722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AC21E-9C84-27E2-848A-9BB86951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6C53-7398-F7B5-43BC-5AB43C53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61BC-BC77-D3AA-17DA-BE3EE8E5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6E46-EF3F-9981-82BE-76E5B65A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00291-DC65-15C2-1B9B-66D9C5499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C3D7-82D5-8E15-EB68-201C3666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AB15-BAC9-4FF3-C788-F7DC0E28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8C06-6177-79DE-1638-230EF083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FB1FD-2613-33F8-6D67-D09AC32A6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08C6A-5BF9-4127-19CB-FCF3B55B3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8A953-6CDB-9C31-4059-90A48060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146D3-3157-FC4C-B318-47DA4E63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87997-AEFC-B4CE-1E2F-DD022174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DBE9-93CD-5104-DE7B-B4798761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4DBD-7AF3-267F-9703-D20FD122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92F3F-BBAF-EF62-8819-7153B17F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A6F4-A6AB-19E8-BC6D-3B5B9922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221CB-DDC5-8B6C-28B4-93646AFC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6E55-3D9A-04AF-A2C8-888D8CB1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AD5C1-1A12-F981-2B57-9C95B1C3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1262-82CF-3ECF-18F4-007789D3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E38D-BB63-EA8E-04D3-AA316E6D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A184B-DAA2-09DC-2625-2112CBD0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A7C3-ABF2-FAF2-5A8C-D724E80C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6488-1A3C-C4DD-2267-BBC1245C4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53A74-5CB0-FD83-2333-B44EE6354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6E159-45A4-A081-862C-76D9F2CC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7E3A-D9F3-9BF6-A090-A569EA7A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1198-F2B5-0782-FDD5-8DF7D701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FE5C-D1BA-7ECE-8D6C-0075366B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42A36-8BBA-9B40-5509-048FAB14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58746-D8ED-E826-54DD-BA0917DA9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9F530-107A-F6E6-529B-6BDDB3747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0E093-12A7-ADBB-B3FE-E10CC53FD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B1B8D-CCE5-A039-0D0C-7078C40E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CBCE9-D615-6DE3-CD7B-E21FE042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AA987-C66F-731C-24A6-1C414AF1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3163-73AD-73CD-A927-9EAD52A6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6D0F-7230-B77C-E0CC-C1EB366E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521C3-F71D-D170-55EB-8F757F02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FB24F-F8BF-9C6E-1E0E-44A968D4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AF163-390C-02EA-8D8B-B8E27E26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AFD6B-A7F9-2FB6-8E8F-01A6CFE6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65529-6261-C4D8-1B2F-C78CAA62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2EE4-F59D-A992-1C96-51BC1F25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C805-C15B-9BA7-008A-B225B0BA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08D8-2BA7-FF6B-4577-989F50F1C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4331C-C891-7191-A638-D13B648B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00A4B-8387-9382-C987-659AF349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94950-9460-FA59-BD1F-7A871AC0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F6C6-9856-441D-5E17-C0B3C00C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55E57-161E-68BB-3D9F-8B652C774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C4184-AC3A-1614-19F7-F5E954F3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4AB2E-8CF4-8B8E-A099-C316CE23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1A932-8A61-0195-D379-5C97DAFE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6A7CA-F8F6-6151-8745-CE38D86C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A9753-CD7F-19EE-B94A-8F80B3B0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2BC0-E9C3-C36A-BE2F-85A768A1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FAD1-FA27-6E14-DAB8-D5CCE33DC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A7A8-7157-479D-B181-F7E8EE51E628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DD37-48C3-4727-2BE0-ADB3606AE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0E0C5-AB3B-4D38-A56E-FDE21E19D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FEA2-F46B-4308-A259-BD0695CEE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za.edu/sl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ilbert.fhda.edu/curriculum/Init_bloom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ilbert.fhda.edu/curriculum/Init_bloom.htm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8C6F-836D-8E95-9766-BAB228AEE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2575"/>
            <a:ext cx="9144000" cy="990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Student Outcomes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73AA-9373-E71B-465D-15F6B75B3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049" y="3649663"/>
            <a:ext cx="5524501" cy="16557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Your SLO Coordinators:</a:t>
            </a:r>
          </a:p>
          <a:p>
            <a:r>
              <a:rPr lang="en-US" dirty="0"/>
              <a:t>Veronica Avila</a:t>
            </a:r>
          </a:p>
          <a:p>
            <a:r>
              <a:rPr lang="en-US" dirty="0"/>
              <a:t>Mary Pape</a:t>
            </a:r>
          </a:p>
        </p:txBody>
      </p:sp>
    </p:spTree>
    <p:extLst>
      <p:ext uri="{BB962C8B-B14F-4D97-AF65-F5344CB8AC3E}">
        <p14:creationId xmlns:p14="http://schemas.microsoft.com/office/powerpoint/2010/main" val="410525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F70A978D-E2C0-AD96-EBA9-8C0D3ABFD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4486"/>
          <a:stretch/>
        </p:blipFill>
        <p:spPr bwMode="auto">
          <a:xfrm>
            <a:off x="530782" y="457200"/>
            <a:ext cx="11358093" cy="5210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8B72E-7EC8-8111-FAAF-5DA73772F404}"/>
              </a:ext>
            </a:extLst>
          </p:cNvPr>
          <p:cNvSpPr txBox="1"/>
          <p:nvPr/>
        </p:nvSpPr>
        <p:spPr>
          <a:xfrm>
            <a:off x="723900" y="5972175"/>
            <a:ext cx="1108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arlow Solid Italic" panose="04030604020F02020D02" pitchFamily="82" charset="0"/>
                <a:hlinkClick r:id="rId3"/>
              </a:rPr>
              <a:t>Website</a:t>
            </a:r>
            <a:r>
              <a:rPr lang="en-US" sz="4000" dirty="0">
                <a:latin typeface="Harlow Solid Italic" panose="04030604020F02020D02" pitchFamily="82" charset="0"/>
              </a:rPr>
              <a:t> has new design/organization</a:t>
            </a:r>
          </a:p>
        </p:txBody>
      </p:sp>
    </p:spTree>
    <p:extLst>
      <p:ext uri="{BB962C8B-B14F-4D97-AF65-F5344CB8AC3E}">
        <p14:creationId xmlns:p14="http://schemas.microsoft.com/office/powerpoint/2010/main" val="206225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3009-1AB1-9713-9B0D-58026AA1A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Harlow Solid Italic" panose="04030604020F02020D02" pitchFamily="82" charset="0"/>
              </a:rPr>
              <a:t>Most Frequently Asked Questions: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8B0E3-234C-B6EC-DE55-62BC6FA38FA3}"/>
              </a:ext>
            </a:extLst>
          </p:cNvPr>
          <p:cNvSpPr txBox="1"/>
          <p:nvPr/>
        </p:nvSpPr>
        <p:spPr>
          <a:xfrm>
            <a:off x="409574" y="1767006"/>
            <a:ext cx="105155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How often outcomes for a course need to be assessed?</a:t>
            </a:r>
          </a:p>
          <a:p>
            <a:pPr lvl="1"/>
            <a:r>
              <a:rPr lang="en-US" sz="32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Once every five years. That is at least once before the next time it is revised.</a:t>
            </a:r>
            <a:endParaRPr lang="en-US" sz="3200" b="0" i="0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3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Assess more often if it is one of the most frequently taught course</a:t>
            </a: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</a:rPr>
              <a:t>s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in your department.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5DDE0-7841-89BA-1E3D-D9E6FC1AD868}"/>
              </a:ext>
            </a:extLst>
          </p:cNvPr>
          <p:cNvSpPr txBox="1"/>
          <p:nvPr/>
        </p:nvSpPr>
        <p:spPr>
          <a:xfrm>
            <a:off x="2257425" y="4724400"/>
            <a:ext cx="73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one size fits all due to differing number of courses per department: Biology (28), CIS (90), Economics (8), English (26), Math (56), Psychology (21)</a:t>
            </a:r>
          </a:p>
        </p:txBody>
      </p:sp>
    </p:spTree>
    <p:extLst>
      <p:ext uri="{BB962C8B-B14F-4D97-AF65-F5344CB8AC3E}">
        <p14:creationId xmlns:p14="http://schemas.microsoft.com/office/powerpoint/2010/main" val="22391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1F0A-3DED-5B44-C1EE-DCA0EA44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low Solid Italic" panose="04030604020F02020D02" pitchFamily="82" charset="0"/>
              </a:rPr>
              <a:t>Crafting an Outcome Statement</a:t>
            </a:r>
          </a:p>
        </p:txBody>
      </p:sp>
      <p:pic>
        <p:nvPicPr>
          <p:cNvPr id="3084" name="Picture 12" descr="Bloom's Taxonomy and Learning Outcomes | College Success">
            <a:extLst>
              <a:ext uri="{FF2B5EF4-FFF2-40B4-BE49-F238E27FC236}">
                <a16:creationId xmlns:a16="http://schemas.microsoft.com/office/drawing/2014/main" id="{17BE0115-B0C7-86B4-7F81-9271366B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66889"/>
            <a:ext cx="5797521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34ED7-47C0-6DFD-CBAD-2F39F60CF1ED}"/>
              </a:ext>
            </a:extLst>
          </p:cNvPr>
          <p:cNvSpPr txBox="1"/>
          <p:nvPr/>
        </p:nvSpPr>
        <p:spPr>
          <a:xfrm>
            <a:off x="6162675" y="2085975"/>
            <a:ext cx="55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[The student will be able to]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Bloom’s Taxonomy word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93F12-EB20-2745-DFDE-F1DF4CC599C2}"/>
              </a:ext>
            </a:extLst>
          </p:cNvPr>
          <p:cNvSpPr txBox="1"/>
          <p:nvPr/>
        </p:nvSpPr>
        <p:spPr>
          <a:xfrm>
            <a:off x="6877050" y="3848100"/>
            <a:ext cx="4591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Make the outcome pleasant to read: Apply fundamental constructs as they apply to coding solutions for introductory level programming problems. </a:t>
            </a:r>
          </a:p>
        </p:txBody>
      </p:sp>
    </p:spTree>
    <p:extLst>
      <p:ext uri="{BB962C8B-B14F-4D97-AF65-F5344CB8AC3E}">
        <p14:creationId xmlns:p14="http://schemas.microsoft.com/office/powerpoint/2010/main" val="295673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5FB09-667B-8117-A895-DBC467E13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C328-8F44-4B58-2E16-F455A584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low Solid Italic" panose="04030604020F02020D02" pitchFamily="82" charset="0"/>
              </a:rPr>
              <a:t>Crafting an Outcome Statement</a:t>
            </a:r>
          </a:p>
        </p:txBody>
      </p:sp>
      <p:pic>
        <p:nvPicPr>
          <p:cNvPr id="3084" name="Picture 12" descr="Bloom's Taxonomy and Learning Outcomes | College Success">
            <a:extLst>
              <a:ext uri="{FF2B5EF4-FFF2-40B4-BE49-F238E27FC236}">
                <a16:creationId xmlns:a16="http://schemas.microsoft.com/office/drawing/2014/main" id="{686F17C5-CD8A-4049-58DF-975C7DB2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66889"/>
            <a:ext cx="5797521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69AA3-B49F-200B-5477-AEA5C9732E51}"/>
              </a:ext>
            </a:extLst>
          </p:cNvPr>
          <p:cNvSpPr txBox="1"/>
          <p:nvPr/>
        </p:nvSpPr>
        <p:spPr>
          <a:xfrm>
            <a:off x="6162675" y="2085975"/>
            <a:ext cx="552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[The student will be able to]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Bloom’s Taxonomy word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5B598-1D6C-B31F-2935-18C8567226E0}"/>
              </a:ext>
            </a:extLst>
          </p:cNvPr>
          <p:cNvSpPr txBox="1"/>
          <p:nvPr/>
        </p:nvSpPr>
        <p:spPr>
          <a:xfrm>
            <a:off x="6877050" y="3848100"/>
            <a:ext cx="4591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fundamental constructs </a:t>
            </a:r>
            <a:r>
              <a:rPr kumimoji="0" lang="en-US" sz="28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they apply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coding solutions for introductory level programming problems. </a:t>
            </a:r>
          </a:p>
        </p:txBody>
      </p:sp>
    </p:spTree>
    <p:extLst>
      <p:ext uri="{BB962C8B-B14F-4D97-AF65-F5344CB8AC3E}">
        <p14:creationId xmlns:p14="http://schemas.microsoft.com/office/powerpoint/2010/main" val="280666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101600" ty="825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54CC-DA83-07CA-5DF8-F39A5054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rlow Solid Italic" panose="04030604020F02020D02" pitchFamily="82" charset="0"/>
              </a:rPr>
              <a:t>Disaggregated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527D6-E4CC-3676-2738-F0654D93C5D3}"/>
              </a:ext>
            </a:extLst>
          </p:cNvPr>
          <p:cNvSpPr txBox="1"/>
          <p:nvPr/>
        </p:nvSpPr>
        <p:spPr>
          <a:xfrm>
            <a:off x="1209675" y="2000250"/>
            <a:ext cx="10144125" cy="421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87574-1D7C-8552-0051-E02681240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7" t="22745" r="19582" b="7561"/>
          <a:stretch/>
        </p:blipFill>
        <p:spPr bwMode="auto">
          <a:xfrm>
            <a:off x="2074862" y="1814830"/>
            <a:ext cx="7354518" cy="4395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594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A54EF4-E142-4C6B-CBE1-280E1214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A13A24EC-BA09-0DB5-7CF4-748BDF900EE1}"/>
              </a:ext>
            </a:extLst>
          </p:cNvPr>
          <p:cNvSpPr/>
          <p:nvPr/>
        </p:nvSpPr>
        <p:spPr>
          <a:xfrm>
            <a:off x="3581400" y="3971925"/>
            <a:ext cx="5467350" cy="3429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8AC78-E2D0-2747-46A4-06B280092F06}"/>
              </a:ext>
            </a:extLst>
          </p:cNvPr>
          <p:cNvSpPr txBox="1"/>
          <p:nvPr/>
        </p:nvSpPr>
        <p:spPr>
          <a:xfrm>
            <a:off x="9305925" y="342900"/>
            <a:ext cx="243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Banner 9 there is a column available (currently hidden </a:t>
            </a:r>
            <a:r>
              <a:rPr lang="en-US" dirty="0" err="1"/>
              <a:t>labled</a:t>
            </a:r>
            <a:r>
              <a:rPr lang="en-US" dirty="0"/>
              <a:t> ‘Midterm’.</a:t>
            </a:r>
          </a:p>
          <a:p>
            <a:endParaRPr lang="en-US" dirty="0"/>
          </a:p>
          <a:p>
            <a:r>
              <a:rPr lang="en-US" dirty="0"/>
              <a:t>It could be used to indicate “Student met SLO Outcomes”, “Student did not meet outcomes”, “N/A”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FHDA Faculty Association and both Foothill Academic Senate and De Anza Academic Senate would need to agree to use it. Faculty would need to use it on a </a:t>
            </a:r>
            <a:r>
              <a:rPr lang="en-US"/>
              <a:t>quarterly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7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252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Harlow Solid Italic</vt:lpstr>
      <vt:lpstr>Office Theme</vt:lpstr>
      <vt:lpstr>Student Outcomes Update</vt:lpstr>
      <vt:lpstr>PowerPoint Presentation</vt:lpstr>
      <vt:lpstr>Most Frequently Asked Questions:</vt:lpstr>
      <vt:lpstr>Crafting an Outcome Statement</vt:lpstr>
      <vt:lpstr>Crafting an Outcome Statement</vt:lpstr>
      <vt:lpstr>Disaggregated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Outcomes Update</dc:title>
  <dc:creator>Mary Pape</dc:creator>
  <cp:lastModifiedBy>Mary Pape</cp:lastModifiedBy>
  <cp:revision>3</cp:revision>
  <dcterms:created xsi:type="dcterms:W3CDTF">2024-02-05T15:15:12Z</dcterms:created>
  <dcterms:modified xsi:type="dcterms:W3CDTF">2024-02-05T21:23:33Z</dcterms:modified>
</cp:coreProperties>
</file>