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0"/>
  </p:notesMasterIdLst>
  <p:handoutMasterIdLst>
    <p:handoutMasterId r:id="rId41"/>
  </p:handoutMasterIdLst>
  <p:sldIdLst>
    <p:sldId id="258" r:id="rId4"/>
    <p:sldId id="398" r:id="rId5"/>
    <p:sldId id="395" r:id="rId6"/>
    <p:sldId id="373" r:id="rId7"/>
    <p:sldId id="374" r:id="rId8"/>
    <p:sldId id="393" r:id="rId9"/>
    <p:sldId id="370" r:id="rId10"/>
    <p:sldId id="375" r:id="rId11"/>
    <p:sldId id="389" r:id="rId12"/>
    <p:sldId id="376" r:id="rId13"/>
    <p:sldId id="390" r:id="rId14"/>
    <p:sldId id="377" r:id="rId15"/>
    <p:sldId id="380" r:id="rId16"/>
    <p:sldId id="381" r:id="rId17"/>
    <p:sldId id="392" r:id="rId18"/>
    <p:sldId id="391" r:id="rId19"/>
    <p:sldId id="369" r:id="rId20"/>
    <p:sldId id="365" r:id="rId21"/>
    <p:sldId id="396" r:id="rId22"/>
    <p:sldId id="284" r:id="rId23"/>
    <p:sldId id="331" r:id="rId24"/>
    <p:sldId id="332" r:id="rId25"/>
    <p:sldId id="333" r:id="rId26"/>
    <p:sldId id="334" r:id="rId27"/>
    <p:sldId id="337" r:id="rId28"/>
    <p:sldId id="338" r:id="rId29"/>
    <p:sldId id="400" r:id="rId30"/>
    <p:sldId id="302" r:id="rId31"/>
    <p:sldId id="359" r:id="rId32"/>
    <p:sldId id="290" r:id="rId33"/>
    <p:sldId id="296" r:id="rId34"/>
    <p:sldId id="378" r:id="rId35"/>
    <p:sldId id="297" r:id="rId36"/>
    <p:sldId id="347" r:id="rId37"/>
    <p:sldId id="299" r:id="rId38"/>
    <p:sldId id="295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2" autoAdjust="0"/>
    <p:restoredTop sz="93500" autoAdjust="0"/>
  </p:normalViewPr>
  <p:slideViewPr>
    <p:cSldViewPr>
      <p:cViewPr varScale="1">
        <p:scale>
          <a:sx n="81" d="100"/>
          <a:sy n="81" d="100"/>
        </p:scale>
        <p:origin x="76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27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9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5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4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9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8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10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879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779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692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004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558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4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2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9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7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1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5/12/2022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ms.deanza.edu/deptoutlinespublic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anza.edu/slo/program_review/APRU%202021-22%20final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7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62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23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Student Learning Outcome on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Course Outline of Record</a:t>
            </a:r>
            <a:endParaRPr lang="en-US" sz="3600" b="1" dirty="0">
              <a:ea typeface="+mj-ea"/>
              <a:cs typeface="+mj-cs"/>
            </a:endParaRP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2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6300" y="1600200"/>
            <a:ext cx="7391400" cy="475615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30237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805" y="457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Welcome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E8EADD-23DD-21C9-3EAE-02A942BD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05031"/>
              </p:ext>
            </p:extLst>
          </p:nvPr>
        </p:nvGraphicFramePr>
        <p:xfrm>
          <a:off x="1600200" y="2057400"/>
          <a:ext cx="5715000" cy="3736430"/>
        </p:xfrm>
        <a:graphic>
          <a:graphicData uri="http://schemas.openxmlformats.org/drawingml/2006/table">
            <a:tbl>
              <a:tblPr firstRow="1" firstCol="1" bandRow="1"/>
              <a:tblGrid>
                <a:gridCol w="2057695">
                  <a:extLst>
                    <a:ext uri="{9D8B030D-6E8A-4147-A177-3AD203B41FA5}">
                      <a16:colId xmlns:a16="http://schemas.microsoft.com/office/drawing/2014/main" val="3655179578"/>
                    </a:ext>
                  </a:extLst>
                </a:gridCol>
                <a:gridCol w="3657305">
                  <a:extLst>
                    <a:ext uri="{9D8B030D-6E8A-4147-A177-3AD203B41FA5}">
                      <a16:colId xmlns:a16="http://schemas.microsoft.com/office/drawing/2014/main" val="1901320438"/>
                    </a:ext>
                  </a:extLst>
                </a:gridCol>
              </a:tblGrid>
              <a:tr h="554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Rosanna Alvarez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Intercultural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32126"/>
                  </a:ext>
                </a:extLst>
              </a:tr>
              <a:tr h="554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Andrew Lazar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 (MPS) Instructor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839085"/>
                  </a:ext>
                </a:extLst>
              </a:tr>
              <a:tr h="580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Tabia 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of of Equity, Social Justice and Multicultural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02959"/>
                  </a:ext>
                </a:extLst>
              </a:tr>
              <a:tr h="554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Leah 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EPS Counselor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5537"/>
                  </a:ext>
                </a:extLst>
              </a:tr>
              <a:tr h="554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Unzueta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Chicanx/Latinx Studies Instructor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734353"/>
                  </a:ext>
                </a:extLst>
              </a:tr>
              <a:tr h="554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Wang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IMPACT/AAPI Counselor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4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6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36605882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315058159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</p:spTree>
    <p:extLst>
      <p:ext uri="{BB962C8B-B14F-4D97-AF65-F5344CB8AC3E}">
        <p14:creationId xmlns:p14="http://schemas.microsoft.com/office/powerpoint/2010/main" val="29555789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239130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623438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COUNCIL</a:t>
            </a:r>
          </a:p>
        </p:txBody>
      </p:sp>
    </p:spTree>
    <p:extLst>
      <p:ext uri="{BB962C8B-B14F-4D97-AF65-F5344CB8AC3E}">
        <p14:creationId xmlns:p14="http://schemas.microsoft.com/office/powerpoint/2010/main" val="4067323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8" name="Picture 2547">
            <a:extLst>
              <a:ext uri="{FF2B5EF4-FFF2-40B4-BE49-F238E27FC236}">
                <a16:creationId xmlns:a16="http://schemas.microsoft.com/office/drawing/2014/main" id="{E10EA902-D61A-4BD4-B3A3-573CFC9E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7997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 Chow ** Mae Lee 				**Mallory Newell ** Dawn Lee Tu**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6300" y="2520655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endParaRPr lang="en-US" sz="2800" b="1" dirty="0"/>
          </a:p>
          <a:p>
            <a:pPr marL="102870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8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apps using object-oriented methodology and advanced Swift concepts using iOS Development Kit and APIs.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2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10515</TotalTime>
  <Words>963</Words>
  <Application>Microsoft Office PowerPoint</Application>
  <PresentationFormat>On-screen Show (4:3)</PresentationFormat>
  <Paragraphs>311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Gill Sans MT</vt:lpstr>
      <vt:lpstr>Open Sans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Welcome</vt:lpstr>
      <vt:lpstr>Outcomes</vt:lpstr>
      <vt:lpstr>Why Student Learning Outcome Process?</vt:lpstr>
      <vt:lpstr>Contents</vt:lpstr>
      <vt:lpstr>I. YOU in this process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PowerPoint Presentation</vt:lpstr>
      <vt:lpstr>PowerPoint Presentation</vt:lpstr>
      <vt:lpstr>Your Assignment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122</cp:revision>
  <dcterms:created xsi:type="dcterms:W3CDTF">2011-02-12T23:18:37Z</dcterms:created>
  <dcterms:modified xsi:type="dcterms:W3CDTF">2022-05-13T13:35:48Z</dcterms:modified>
</cp:coreProperties>
</file>