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Josefin Sans" panose="020B0604020202020204" charset="0"/>
      <p:regular r:id="rId18"/>
      <p:bold r:id="rId19"/>
      <p:italic r:id="rId20"/>
      <p:boldItalic r:id="rId21"/>
    </p:embeddedFont>
    <p:embeddedFont>
      <p:font typeface="Alfa Slab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5c1c848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5c1c848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6756c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6756c4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6756c4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6756c4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46756c4d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46756c4d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46756c4d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46756c4d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fc79428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fc79428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5c1c84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5c1c84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5c1c84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5c1c84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6756c4d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6756c4d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6756c4d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6756c4d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5c1c84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5c1c84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67c81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67c818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5c1c84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5c1c84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6756c4d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6756c4d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eppangnoemi@fhda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aparasfrancesca@fhd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ppangnoemi@fhda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parasfrancesca@fhda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Study Abroad in the Philippines</a:t>
            </a:r>
            <a:endParaRPr>
              <a:solidFill>
                <a:srgbClr val="CC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SUMMER 2019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books will we be reading?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3710325"/>
            <a:ext cx="85206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All EWRT and ELIT courses will develop your analytical writing and critical thinking skills as we explore issues like: family ties in a global context, westernization and identity formation, and decolonization</a:t>
            </a:r>
            <a:endParaRPr/>
          </a:p>
        </p:txBody>
      </p:sp>
      <p:pic>
        <p:nvPicPr>
          <p:cNvPr id="126" name="Google Shape;126;p22" descr="Image result for lola a ghost sto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43" y="1152475"/>
            <a:ext cx="1820582" cy="24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descr="Image result for duran duran imelda marcos and 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150" y="1179725"/>
            <a:ext cx="1659091" cy="243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 descr="Image result for brown skin white mind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0763" y="1183387"/>
            <a:ext cx="1612250" cy="242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 descr="Image result for america is not the he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2925" y="1179725"/>
            <a:ext cx="1612250" cy="2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Courses 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311425" y="1082950"/>
            <a:ext cx="55209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CLP 75 - College Major &amp; Career Options</a:t>
            </a:r>
            <a:endParaRPr b="1" u="sng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Personality and career assessments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Exploration of labor history/trends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exploration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 pathways 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49" y="1017725"/>
            <a:ext cx="2667175" cy="36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Courses 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425875" y="1017725"/>
            <a:ext cx="54063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HUMA 10 - Human Sexuality</a:t>
            </a:r>
            <a:endParaRPr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Study of the biological, psychological and socio-cultural aspects of human sexuality: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Values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Attitudes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Behaviors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Cultural aspects and safe sex practices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Exploration into values and attitudes and their relationship to behaviors </a:t>
            </a:r>
            <a:endParaRPr sz="140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00" y="1017725"/>
            <a:ext cx="30003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Courses 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721075" y="1152475"/>
            <a:ext cx="511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HUMA 20 - Life Skills for Higher Education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setting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&amp; money management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styles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Major/career selection and communication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50" y="1101850"/>
            <a:ext cx="3013050" cy="3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Courses 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475375" y="1110100"/>
            <a:ext cx="535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HUMA 30 - Understanding &amp; Managing Stress</a:t>
            </a:r>
            <a:r>
              <a:rPr lang="en"/>
              <a:t>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Distinguish and understand physiological symptoms when under stress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Develop and apply stress management strategies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00" y="1067700"/>
            <a:ext cx="3038475" cy="35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other questions?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Feel free to contact us if you have any more questions:</a:t>
            </a:r>
            <a:endParaRPr sz="2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CC0000"/>
                </a:solidFill>
                <a:latin typeface="Alfa Slab One"/>
                <a:ea typeface="Alfa Slab One"/>
                <a:cs typeface="Alfa Slab One"/>
                <a:sym typeface="Alfa Slab One"/>
                <a:hlinkClick r:id="rId3"/>
              </a:rPr>
              <a:t>teppangnoemi@fhda.edu</a:t>
            </a:r>
            <a:endParaRPr sz="2400">
              <a:solidFill>
                <a:srgbClr val="CC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CC0000"/>
                </a:solidFill>
                <a:latin typeface="Alfa Slab One"/>
                <a:ea typeface="Alfa Slab One"/>
                <a:cs typeface="Alfa Slab One"/>
                <a:sym typeface="Alfa Slab One"/>
                <a:hlinkClick r:id="rId4"/>
              </a:rPr>
              <a:t>caparasfrancesca@fhda.edu</a:t>
            </a:r>
            <a:r>
              <a:rPr lang="en" sz="2400">
                <a:solidFill>
                  <a:srgbClr val="CC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2400">
              <a:solidFill>
                <a:srgbClr val="CC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And check out the website: deanza.edu/philippines</a:t>
            </a:r>
            <a:endParaRPr sz="2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ARE: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2700" cy="1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Noemi Teppang: 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International Student Program Counselor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Contact Info: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teppangnoemi@fhda.edu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408.864.5813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825" y="1152475"/>
            <a:ext cx="3429766" cy="25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8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Chesa Caparas:</a:t>
            </a:r>
            <a:r>
              <a:rPr lang="en"/>
              <a:t> Faculty in English and Intercultural Studies, Faculty Coordinator of the Jean Miller Resource Room for Women, Gender, and Sexuality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Contact info: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caparasfrancesca@fhda.edu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408.864.8540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t="20936"/>
          <a:stretch/>
        </p:blipFill>
        <p:spPr>
          <a:xfrm>
            <a:off x="6382900" y="1061225"/>
            <a:ext cx="2149301" cy="30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T H E   P H I L I P P I N E S</a:t>
            </a:r>
            <a:endParaRPr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Char char="-"/>
            </a:pPr>
            <a:r>
              <a:rPr lang="en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Archipelago consisting of 7,107 islands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Char char="-"/>
            </a:pPr>
            <a:r>
              <a:rPr lang="en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Located between South China Sea &amp; Pacific Ocean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Char char="-"/>
            </a:pPr>
            <a:r>
              <a:rPr lang="en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Population: 98,000,000+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Char char="-"/>
            </a:pPr>
            <a:r>
              <a:rPr lang="en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120-175 dialects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Char char="-"/>
            </a:pPr>
            <a:r>
              <a:rPr lang="en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Luzon, Visayas, Mindanao</a:t>
            </a: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t="14864"/>
          <a:stretch/>
        </p:blipFill>
        <p:spPr>
          <a:xfrm>
            <a:off x="5215450" y="1253600"/>
            <a:ext cx="290080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T H E   P H I L I P P I N E S</a:t>
            </a:r>
            <a:endParaRPr sz="3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Resources: rice, corn, fruits, root crops, abaca, rubber, coconuts, sugar cane, gold, copper, oil, silver, carbon, bauxite, uranium, nickel &amp; more</a:t>
            </a:r>
            <a:endParaRPr sz="2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25" y="2697182"/>
            <a:ext cx="2932776" cy="227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425" y="2697175"/>
            <a:ext cx="2665651" cy="2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9163" y="2697163"/>
            <a:ext cx="2932800" cy="22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classes can you choose from?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131800" cy="3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ENGLISH WRITING/LITERATURE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EWRT1A, EWRT1B, EWRT 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ELIT 10 - Intro to Fiction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ELIT 22 - Intro to Mythology/Folklore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ELIT 24 - Asian Pacific American Literature  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2973200"/>
            <a:ext cx="8029500" cy="19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COUNSELING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CLP 75 - Career Life Planning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 10 - Human Sexuality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 20 - Life Skills in Higher Education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 30 - Understanding &amp; Managing Stress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learning?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5400" cy="16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The theme of our trip: </a:t>
            </a: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	</a:t>
            </a:r>
            <a:r>
              <a:rPr lang="en" sz="3600" b="1" i="1">
                <a:solidFill>
                  <a:srgbClr val="FFFFFF"/>
                </a:solidFill>
              </a:rPr>
              <a:t>Whose land is it?!</a:t>
            </a:r>
            <a:endParaRPr sz="3600" b="1" i="1">
              <a:solidFill>
                <a:srgbClr val="FFFFFF"/>
              </a:solidFill>
            </a:endParaRPr>
          </a:p>
        </p:txBody>
      </p:sp>
      <p:pic>
        <p:nvPicPr>
          <p:cNvPr id="99" name="Google Shape;99;p19" descr="Image result for ques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675" y="1152475"/>
            <a:ext cx="28003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descr="Image result for indigenous people sa pilipina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863" y="2916546"/>
            <a:ext cx="2800350" cy="186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Image result for boracay touris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086100"/>
            <a:ext cx="2764726" cy="16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Image result for clark air force base philippin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5650" y="3030675"/>
            <a:ext cx="2517125" cy="17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places we’ll visit?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0" descr="Image result for masungi georeser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350" y="1208055"/>
            <a:ext cx="2857500" cy="22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 descr="Image result for intramuros manil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705100" cy="23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 descr="Image result for mall of asi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1400" y="1208047"/>
            <a:ext cx="2622325" cy="22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are some places we’ll visit?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6825"/>
            <a:ext cx="3955575" cy="2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050" y="1106825"/>
            <a:ext cx="4151600" cy="2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On-screen Show 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Josefin Sans</vt:lpstr>
      <vt:lpstr>Arial</vt:lpstr>
      <vt:lpstr>Alfa Slab One</vt:lpstr>
      <vt:lpstr>Simple Light</vt:lpstr>
      <vt:lpstr>Study Abroad in the Philippines</vt:lpstr>
      <vt:lpstr>WHO WE ARE:</vt:lpstr>
      <vt:lpstr>WHO WE ARE</vt:lpstr>
      <vt:lpstr>T H E   P H I L I P P I N E S </vt:lpstr>
      <vt:lpstr>T H E   P H I L I P P I N E S  </vt:lpstr>
      <vt:lpstr>What classes can you choose from?</vt:lpstr>
      <vt:lpstr>What will we be learning?</vt:lpstr>
      <vt:lpstr>What are some places we’ll visit?</vt:lpstr>
      <vt:lpstr>What are some places we’ll visit? </vt:lpstr>
      <vt:lpstr>What kinds of books will we be reading?</vt:lpstr>
      <vt:lpstr>Counseling Courses </vt:lpstr>
      <vt:lpstr>Counseling Courses </vt:lpstr>
      <vt:lpstr>Counseling Courses </vt:lpstr>
      <vt:lpstr>Counseling Courses </vt:lpstr>
      <vt:lpstr>Any other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in the Philippines</dc:title>
  <dc:creator>Noemi Teppang</dc:creator>
  <cp:lastModifiedBy>De Anza Community College</cp:lastModifiedBy>
  <cp:revision>1</cp:revision>
  <dcterms:modified xsi:type="dcterms:W3CDTF">2018-10-30T17:22:32Z</dcterms:modified>
</cp:coreProperties>
</file>